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fntdata" ContentType="application/x-fontdata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601200" cy="12801600"/>
  <p:notesSz cx="7559675" cy="10691813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Úvodní sníme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200240" y="2095200"/>
            <a:ext cx="7200720" cy="4456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cs-CZ" sz="23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23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42B2CF3-B75A-4469-B1C8-41A4422F25A1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79880" y="2995560"/>
            <a:ext cx="8640720" cy="74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osnovy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 osnovy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 osnovy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Šestá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Sedmá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sah s titulkem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61320" y="853560"/>
            <a:ext cx="3096360" cy="2986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081680" y="1843200"/>
            <a:ext cx="4860360" cy="9097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09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109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939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78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78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78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78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61320" y="3840480"/>
            <a:ext cx="3096360" cy="711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62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62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dt" idx="28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ftr" idx="29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6" name="PlaceHolder 6"/>
          <p:cNvSpPr>
            <a:spLocks noGrp="1"/>
          </p:cNvSpPr>
          <p:nvPr>
            <p:ph type="sldNum" idx="30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6A202E7-56E0-4E38-A048-D244AECED85F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rázek s titulkem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61320" y="853560"/>
            <a:ext cx="3096360" cy="2986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081680" y="1843200"/>
            <a:ext cx="4860360" cy="909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osnovy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 osnovy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 osnovy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Šestá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24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Sedmá úroveň</a:t>
            </a:r>
            <a:endParaRPr b="0" lang="cs-CZ" sz="12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61320" y="3840480"/>
            <a:ext cx="3096360" cy="711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62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62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dt" idx="31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1" name="PlaceHolder 5"/>
          <p:cNvSpPr>
            <a:spLocks noGrp="1"/>
          </p:cNvSpPr>
          <p:nvPr>
            <p:ph type="ftr" idx="32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2" name="PlaceHolder 6"/>
          <p:cNvSpPr>
            <a:spLocks noGrp="1"/>
          </p:cNvSpPr>
          <p:nvPr>
            <p:ph type="sldNum" idx="33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DC71D3E-6EA6-4D52-934A-E3C8B76CC4EF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Nadpis a svislý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60240" y="681480"/>
            <a:ext cx="8280720" cy="2473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60240" y="3407760"/>
            <a:ext cx="8280720" cy="812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1BE8904-D52D-4D62-AAF5-B4A26E7A1D5B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vislý nadpis a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70960" y="681480"/>
            <a:ext cx="2070000" cy="1084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60240" y="681480"/>
            <a:ext cx="6090480" cy="1084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B930335-55D2-4486-978F-6D5D4E634E86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Nadpis a obsah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60240" y="681480"/>
            <a:ext cx="8280720" cy="2473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60240" y="3407760"/>
            <a:ext cx="8280720" cy="812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48C91B3-868C-4B81-B619-C575C85F0ADA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Záhlaví části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55200" y="3191400"/>
            <a:ext cx="8280720" cy="5324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234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234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55200" y="8566920"/>
            <a:ext cx="8280720" cy="2800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939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dt" idx="13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ftr" idx="14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sldNum" idx="15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6379A16-2B52-4EFA-9252-FB815B4406CB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va obsah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60240" y="681480"/>
            <a:ext cx="8280720" cy="2473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60240" y="3407760"/>
            <a:ext cx="4080240" cy="812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860720" y="3407760"/>
            <a:ext cx="4080240" cy="812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dt" idx="16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ftr" idx="17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" name="PlaceHolder 6"/>
          <p:cNvSpPr>
            <a:spLocks noGrp="1"/>
          </p:cNvSpPr>
          <p:nvPr>
            <p:ph type="sldNum" idx="18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0AFA81B-15C4-48BE-9E6F-0DBFCA1E9684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orovnání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61320" y="681480"/>
            <a:ext cx="8280720" cy="2473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61320" y="3138120"/>
            <a:ext cx="4061520" cy="1537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cs-CZ" sz="939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61320" y="4676040"/>
            <a:ext cx="4061520" cy="687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860720" y="3138120"/>
            <a:ext cx="4081320" cy="1537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cs-CZ" sz="939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939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860720" y="4676040"/>
            <a:ext cx="4081320" cy="687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dt" idx="19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ftr" idx="20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8"/>
          <p:cNvSpPr>
            <a:spLocks noGrp="1"/>
          </p:cNvSpPr>
          <p:nvPr>
            <p:ph type="sldNum" idx="21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563A47E-DDE9-48E7-81ED-9CEA239063BB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Pouze nadpi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60240" y="681480"/>
            <a:ext cx="8280720" cy="2473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effectLst/>
                <a:uFillTx/>
                <a:latin typeface="Aptos Display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 idx="22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 idx="23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 idx="24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630EFA3-2845-4464-BE78-37587283887E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79880" y="2995560"/>
            <a:ext cx="8640720" cy="74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osnovy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 osnovy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 osnovy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Šestá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Sedmá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rázdný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dt" idx="25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&lt;datum/čas&gt;</a:t>
            </a:r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ftr" idx="26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sldNum" idx="27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4581A2D-F48C-4920-8B5C-8DA985A2C784}" type="slidenum">
              <a:rPr b="0" lang="cs-CZ" sz="460" strike="noStrike" u="non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&lt;číslo&gt;</a:t>
            </a:fld>
            <a:endParaRPr b="0" lang="cs-CZ" sz="46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title"/>
          </p:nvPr>
        </p:nvSpPr>
        <p:spPr>
          <a:xfrm>
            <a:off x="479880" y="510480"/>
            <a:ext cx="8640720" cy="2137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nadpisu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479880" y="2995560"/>
            <a:ext cx="8640720" cy="74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Klikněte pro úpravu formátu textu osnovy</a:t>
            </a:r>
            <a:endParaRPr b="0" lang="cs-CZ" sz="2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Druhá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Třetí úroveň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8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Čtvrtá úroveň osnovy</a:t>
            </a:r>
            <a:endParaRPr b="0" lang="cs-CZ" sz="18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Pátá úroveň osnovy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Šestá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effectLst/>
                <a:uFillTx/>
                <a:latin typeface="Aptos"/>
              </a:rPr>
              <a:t>Sedmá úroveň</a:t>
            </a:r>
            <a:endParaRPr b="0" lang="cs-CZ" sz="2000" strike="noStrike" u="non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 l="-993" r="-993"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104120" y="4536000"/>
            <a:ext cx="7535880" cy="198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rmAutofit fontScale="62500" lnSpcReduction="19999"/>
          </a:bodyPr>
          <a:p>
            <a:pPr indent="0" algn="ctr" defTabSz="1737000">
              <a:lnSpc>
                <a:spcPct val="90000"/>
              </a:lnSpc>
              <a:buNone/>
            </a:pPr>
            <a:r>
              <a:rPr b="1" lang="cs-CZ" sz="9600" strike="noStrike" u="none">
                <a:solidFill>
                  <a:srgbClr val="ffffff"/>
                </a:solidFill>
                <a:effectLst/>
                <a:uFillTx/>
                <a:latin typeface="Arial Black"/>
                <a:ea typeface="Aptos Display"/>
              </a:rPr>
              <a:t>Leritia </a:t>
            </a:r>
            <a:r>
              <a:rPr b="1" lang="cs-CZ" sz="9600" strike="noStrike" u="none">
                <a:solidFill>
                  <a:srgbClr val="a4dbf8"/>
                </a:solidFill>
                <a:effectLst/>
                <a:uFillTx/>
                <a:latin typeface="Arial Black"/>
                <a:ea typeface="Aptos Display"/>
              </a:rPr>
              <a:t>nonecum aut</a:t>
            </a:r>
            <a:r>
              <a:rPr b="1" lang="cs-CZ" sz="9600" strike="noStrike" u="none">
                <a:solidFill>
                  <a:srgbClr val="ffffff"/>
                </a:solidFill>
                <a:effectLst/>
                <a:uFillTx/>
                <a:latin typeface="Arial Black"/>
                <a:ea typeface="Aptos Display"/>
              </a:rPr>
              <a:t> incil in cuset</a:t>
            </a:r>
            <a:endParaRPr b="0" lang="cs-CZ" sz="9600" strike="noStrike" u="none">
              <a:solidFill>
                <a:srgbClr val="ffffff"/>
              </a:solidFill>
              <a:effectLst/>
              <a:uFillTx/>
              <a:latin typeface="Arial Black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subTitle"/>
          </p:nvPr>
        </p:nvSpPr>
        <p:spPr>
          <a:xfrm>
            <a:off x="1440000" y="7488000"/>
            <a:ext cx="7020000" cy="4860000"/>
          </a:xfrm>
          <a:prstGeom prst="rect">
            <a:avLst/>
          </a:prstGeom>
          <a:noFill/>
          <a:ln w="0">
            <a:noFill/>
          </a:ln>
        </p:spPr>
        <p:txBody>
          <a:bodyPr lIns="63360" rIns="63360" tIns="31680" bIns="31680" anchor="t">
            <a:normAutofit/>
          </a:bodyPr>
          <a:p>
            <a:pPr indent="0" defTabSz="17370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cs-CZ" sz="2400" strike="noStrike" u="none">
                <a:solidFill>
                  <a:srgbClr val="ffffff"/>
                </a:solidFill>
                <a:effectLst/>
                <a:uFillTx/>
                <a:latin typeface="Arial"/>
                <a:ea typeface="Aptos"/>
              </a:rPr>
              <a:t>Ibuscita tquodipic to que voluptum quasite doluptis doluptam, quam, od ut poribus, totatemqui sustrum si ratquiatum conse.</a:t>
            </a:r>
            <a:endParaRPr b="0" lang="cs-CZ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216000" indent="-216000" defTabSz="17370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cs-CZ" sz="2400" strike="noStrike" u="none">
                <a:solidFill>
                  <a:srgbClr val="ffffff"/>
                </a:solidFill>
                <a:effectLst/>
                <a:uFillTx/>
                <a:latin typeface="Arial"/>
                <a:ea typeface="Aptos"/>
              </a:rPr>
              <a:t>A nimiliquia volupta dolut quam ex eictate earumque veritia nonecum aut incil in </a:t>
            </a:r>
            <a:endParaRPr b="0" lang="cs-CZ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216000" indent="-216000" defTabSz="17370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cs-CZ" sz="2400" strike="noStrike" u="none">
                <a:solidFill>
                  <a:srgbClr val="ffffff"/>
                </a:solidFill>
                <a:effectLst/>
                <a:uFillTx/>
                <a:latin typeface="Arial"/>
                <a:ea typeface="Aptos"/>
              </a:rPr>
              <a:t>pa cus et am ex eos ipistiu ntenditatur sit, same volo tem dit, nonsequos iduciant.</a:t>
            </a:r>
            <a:endParaRPr b="0" lang="cs-CZ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indent="0" defTabSz="17370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cs-CZ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indent="0" defTabSz="17370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i="1" lang="cs-CZ" sz="1800" strike="noStrike" u="none">
                <a:solidFill>
                  <a:srgbClr val="ffffff"/>
                </a:solidFill>
                <a:effectLst/>
                <a:uFillTx/>
                <a:latin typeface="Arial"/>
                <a:ea typeface="Aptos"/>
              </a:rPr>
              <a:t>Vollenem earis re solorerum dolut et ad quidipsum ium rera pari sim evelit renihit, core eos re, nesciatiis estibusam et offictur adion perios nonsedipsus destiusda dolupt</a:t>
            </a:r>
            <a:endParaRPr b="0" lang="cs-CZ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65" name=""/>
          <p:cNvSpPr/>
          <p:nvPr/>
        </p:nvSpPr>
        <p:spPr>
          <a:xfrm>
            <a:off x="1440000" y="6876000"/>
            <a:ext cx="6840000" cy="0"/>
          </a:xfrm>
          <a:prstGeom prst="line">
            <a:avLst/>
          </a:prstGeom>
          <a:ln w="108000">
            <a:solidFill>
              <a:srgbClr val="e6214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44000" rIns="144000" tIns="-99000" bIns="-99000" anchor="ctr">
            <a:noAutofit/>
          </a:bodyPr>
          <a:p>
            <a:endParaRPr b="0" lang="cs-CZ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celář">
      <a:majorFont>
        <a:latin typeface="Aptos Display" panose="020F0302020204030204" pitchFamily="0" charset="1"/>
        <a:ea typeface=""/>
        <a:cs typeface=""/>
      </a:majorFont>
      <a:minorFont>
        <a:latin typeface="Aptos" panose="020B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Application>LibreOffice/25.8.3.2$Windows_X86_64 LibreOffice_project/8ca8d55c161d602844f5428fa4b58097424e324e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2025-12-03T15:31:20Z</dcterms:created>
  <dc:creator/>
  <dc:description/>
  <dc:language>cs-CZ</dc:language>
  <cp:lastModifiedBy/>
  <dcterms:modified xsi:type="dcterms:W3CDTF">2025-12-04T19:30:58Z</dcterms:modified>
  <cp:revision>27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A3 (297 × 420 mm)</vt:lpwstr>
  </property>
  <property fmtid="{D5CDD505-2E9C-101B-9397-08002B2CF9AE}" pid="3" name="Slides">
    <vt:i4>1</vt:i4>
  </property>
</Properties>
</file>